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0"/>
    <p:restoredTop sz="97146" autoAdjust="0"/>
  </p:normalViewPr>
  <p:slideViewPr>
    <p:cSldViewPr snapToGrid="0">
      <p:cViewPr>
        <p:scale>
          <a:sx n="194" d="100"/>
          <a:sy n="194" d="100"/>
        </p:scale>
        <p:origin x="144" y="376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image" Target="../media/image206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sv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21" Type="http://schemas.openxmlformats.org/officeDocument/2006/relationships/image" Target="../media/image144.pn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jpg"/><Relationship Id="rId22" Type="http://schemas.openxmlformats.org/officeDocument/2006/relationships/image" Target="../media/image1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18" Type="http://schemas.openxmlformats.org/officeDocument/2006/relationships/image" Target="../media/image162.png"/><Relationship Id="rId26" Type="http://schemas.openxmlformats.org/officeDocument/2006/relationships/image" Target="../media/image170.svg"/><Relationship Id="rId3" Type="http://schemas.openxmlformats.org/officeDocument/2006/relationships/image" Target="../media/image147.svg"/><Relationship Id="rId21" Type="http://schemas.openxmlformats.org/officeDocument/2006/relationships/image" Target="../media/image165.svg"/><Relationship Id="rId7" Type="http://schemas.openxmlformats.org/officeDocument/2006/relationships/image" Target="../media/image151.svg"/><Relationship Id="rId12" Type="http://schemas.openxmlformats.org/officeDocument/2006/relationships/image" Target="../media/image156.png"/><Relationship Id="rId17" Type="http://schemas.openxmlformats.org/officeDocument/2006/relationships/image" Target="../media/image161.svg"/><Relationship Id="rId25" Type="http://schemas.openxmlformats.org/officeDocument/2006/relationships/image" Target="../media/image169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svg"/><Relationship Id="rId24" Type="http://schemas.openxmlformats.org/officeDocument/2006/relationships/image" Target="../media/image168.png"/><Relationship Id="rId32" Type="http://schemas.openxmlformats.org/officeDocument/2006/relationships/image" Target="../media/image176.svg"/><Relationship Id="rId5" Type="http://schemas.openxmlformats.org/officeDocument/2006/relationships/image" Target="../media/image149.svg"/><Relationship Id="rId15" Type="http://schemas.openxmlformats.org/officeDocument/2006/relationships/image" Target="../media/image159.svg"/><Relationship Id="rId23" Type="http://schemas.openxmlformats.org/officeDocument/2006/relationships/image" Target="../media/image167.svg"/><Relationship Id="rId28" Type="http://schemas.openxmlformats.org/officeDocument/2006/relationships/image" Target="../media/image172.svg"/><Relationship Id="rId10" Type="http://schemas.openxmlformats.org/officeDocument/2006/relationships/image" Target="../media/image154.png"/><Relationship Id="rId19" Type="http://schemas.openxmlformats.org/officeDocument/2006/relationships/image" Target="../media/image163.svg"/><Relationship Id="rId31" Type="http://schemas.openxmlformats.org/officeDocument/2006/relationships/image" Target="../media/image175.png"/><Relationship Id="rId4" Type="http://schemas.openxmlformats.org/officeDocument/2006/relationships/image" Target="../media/image148.png"/><Relationship Id="rId9" Type="http://schemas.openxmlformats.org/officeDocument/2006/relationships/image" Target="../media/image153.sv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3" Type="http://schemas.openxmlformats.org/officeDocument/2006/relationships/image" Target="../media/image190.jpeg"/><Relationship Id="rId7" Type="http://schemas.openxmlformats.org/officeDocument/2006/relationships/image" Target="../media/image194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Relationship Id="rId9" Type="http://schemas.openxmlformats.org/officeDocument/2006/relationships/image" Target="../media/image19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7" Type="http://schemas.openxmlformats.org/officeDocument/2006/relationships/image" Target="../media/image202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eg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80981" y="4985856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91" y="0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33" y="37913"/>
            <a:ext cx="2131359" cy="213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CA935A-9BBC-79C3-D425-5AA6054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788"/>
            <a:ext cx="2124636" cy="19229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03CB678-77D0-35BA-9529-4ADEC170D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6510" y="67235"/>
            <a:ext cx="1714502" cy="179614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AFD3D8-DD78-997E-5F78-4F746273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0994" y="2440641"/>
            <a:ext cx="1006008" cy="1028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CB86745-F44A-EA33-A63D-D2A5CB88EF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41" y="3882572"/>
            <a:ext cx="1894047" cy="198344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3784" y="0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6176" y="4077555"/>
            <a:ext cx="1983441" cy="219187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BB42F6C-D9BF-5CF4-B644-846264A8D6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2029" y="4383058"/>
            <a:ext cx="1701054" cy="14455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7A7A607-906D-F053-5619-F661932C61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6771" y="4412109"/>
            <a:ext cx="1633819" cy="139177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18CABEA-3C0E-A516-D283-005D6252A9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7073" y="81697"/>
            <a:ext cx="1768287" cy="180847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6988" y="2050927"/>
            <a:ext cx="1639044" cy="177811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B69A1AB6-1A84-E534-D924-2987943F40C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327" y="324371"/>
            <a:ext cx="1351429" cy="149262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449" y="1984349"/>
            <a:ext cx="1580031" cy="179548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2A4DBC7-D818-D3EF-E7C7-028C04B3465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303" y="4427921"/>
            <a:ext cx="1459006" cy="149934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E558FEE8-477A-CD8C-1C22-54E06B63F26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222" y="2176156"/>
            <a:ext cx="1680882" cy="189603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22E8E76-157D-1462-599D-279B5B278AD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7949" y="4171679"/>
            <a:ext cx="1586753" cy="18288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637" y="209444"/>
            <a:ext cx="1721224" cy="17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6543396F-CBB5-5F8A-2427-A51D3CBE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718" y="-354649"/>
            <a:ext cx="3188403" cy="318840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55F735F-A17B-E29C-7441-56AD9BAFED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49" y="3180172"/>
            <a:ext cx="1715512" cy="156985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55" y="-1323703"/>
            <a:ext cx="5190309" cy="5190309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</Words>
  <Application>Microsoft Macintosh PowerPoint</Application>
  <PresentationFormat>ユーザー設定</PresentationFormat>
  <Paragraphs>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3" baseType="lpstr"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2025-04-19T13:28:09Z</dcterms:modified>
  <cp:category/>
</cp:coreProperties>
</file>